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4" r:id="rId4"/>
    <p:sldId id="263" r:id="rId5"/>
    <p:sldId id="260" r:id="rId6"/>
    <p:sldId id="271" r:id="rId7"/>
    <p:sldId id="273" r:id="rId8"/>
    <p:sldId id="287" r:id="rId9"/>
    <p:sldId id="276" r:id="rId10"/>
    <p:sldId id="288" r:id="rId11"/>
    <p:sldId id="268" r:id="rId12"/>
    <p:sldId id="278" r:id="rId13"/>
    <p:sldId id="262" r:id="rId14"/>
    <p:sldId id="289" r:id="rId15"/>
    <p:sldId id="285" r:id="rId16"/>
    <p:sldId id="292" r:id="rId17"/>
    <p:sldId id="266" r:id="rId18"/>
    <p:sldId id="291" r:id="rId19"/>
    <p:sldId id="275" r:id="rId20"/>
    <p:sldId id="290" r:id="rId21"/>
    <p:sldId id="293" r:id="rId22"/>
    <p:sldId id="294" r:id="rId23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1" autoAdjust="0"/>
    <p:restoredTop sz="77949" autoAdjust="0"/>
  </p:normalViewPr>
  <p:slideViewPr>
    <p:cSldViewPr snapToGrid="0">
      <p:cViewPr varScale="1">
        <p:scale>
          <a:sx n="90" d="100"/>
          <a:sy n="90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04F8-A35A-47F9-B30D-188002AE6C01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4E3A-E8A8-490D-8D6E-ED544DB84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F90F20C8-6D16-4EC0-B98C-1D5B20DCD393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74A510B0-B8BA-47E1-B533-E5DAD4BCE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0B0-B8BA-47E1-B533-E5DAD4BCEC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0B0-B8BA-47E1-B533-E5DAD4BCEC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0B0-B8BA-47E1-B533-E5DAD4BCEC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smtClean="0"/>
              <a:t>10/31/2011 DJM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1836" y="76200"/>
            <a:ext cx="15259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9651" y="40453"/>
            <a:ext cx="1644532" cy="12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3124200"/>
            <a:ext cx="7772400" cy="1470025"/>
          </a:xfrm>
        </p:spPr>
        <p:txBody>
          <a:bodyPr/>
          <a:lstStyle/>
          <a:p>
            <a:r>
              <a:rPr lang="en-US" dirty="0" smtClean="0"/>
              <a:t>Science of Law of Attraction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3152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3800" dirty="0" smtClean="0"/>
              <a:t>Science of Spiritual Beings of Light Lectures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Presented at Unity Church of Dallas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 24, 31 - Nov 7, 14, 2011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By Doug Matzke, Ph.D.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Doug@QuantumDoug.com</a:t>
            </a:r>
            <a:endParaRPr lang="en-US" sz="2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6623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57732" y="33668"/>
            <a:ext cx="1752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6922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 Based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267047"/>
            <a:ext cx="8229600" cy="50380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Each dimension is own meaning (vibration)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Dimension represents both X and Not 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X ≠ 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state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10/31/2011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80000">
            <a:off x="1343687" y="5301607"/>
            <a:ext cx="2533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60000">
            <a:off x="-268642" y="4957167"/>
            <a:ext cx="2420795" cy="1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9146" y="3761103"/>
            <a:ext cx="30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816" y="572244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 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38104" y="5513335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 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35500" y="54885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Bent Arrow 13"/>
          <p:cNvSpPr/>
          <p:nvPr/>
        </p:nvSpPr>
        <p:spPr>
          <a:xfrm rot="5400000">
            <a:off x="1100691" y="4516016"/>
            <a:ext cx="712382" cy="8187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53536" y="4402601"/>
            <a:ext cx="61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90⁰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369441" y="2422783"/>
            <a:ext cx="3157870" cy="3988649"/>
            <a:chOff x="5220586" y="2316458"/>
            <a:chExt cx="3448936" cy="41759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586" y="2316458"/>
              <a:ext cx="3448936" cy="4175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Bent Arrow 14"/>
            <p:cNvSpPr/>
            <p:nvPr/>
          </p:nvSpPr>
          <p:spPr>
            <a:xfrm rot="5400000">
              <a:off x="6478788" y="271486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5400000">
              <a:off x="7673178" y="472796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4299668">
              <a:off x="8090932" y="3583851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2965292">
              <a:off x="6946619" y="2512845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2752739">
              <a:off x="5660077" y="2353356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3176728">
              <a:off x="7340023" y="5234779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4299668">
              <a:off x="6904089" y="583020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 rot="5604864">
              <a:off x="5862097" y="533047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5668953">
              <a:off x="7052946" y="378875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 rot="1889951">
              <a:off x="6372461" y="4277850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rot="18838019">
              <a:off x="7338061" y="3375083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7928319">
              <a:off x="6407904" y="481302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ent Arrow 27"/>
            <p:cNvSpPr/>
            <p:nvPr/>
          </p:nvSpPr>
          <p:spPr>
            <a:xfrm rot="5744767">
              <a:off x="5837291" y="379584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ent Arrow 28"/>
            <p:cNvSpPr/>
            <p:nvPr/>
          </p:nvSpPr>
          <p:spPr>
            <a:xfrm rot="16580146">
              <a:off x="5507681" y="3115358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76350" y="5954494"/>
            <a:ext cx="41052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quantum State Space used by Light</a:t>
            </a:r>
            <a:endParaRPr lang="en-US" dirty="0"/>
          </a:p>
        </p:txBody>
      </p:sp>
      <p:sp>
        <p:nvSpPr>
          <p:cNvPr id="32" name="Bent Arrow 31"/>
          <p:cNvSpPr/>
          <p:nvPr/>
        </p:nvSpPr>
        <p:spPr>
          <a:xfrm rot="1783786">
            <a:off x="7715707" y="5523470"/>
            <a:ext cx="423130" cy="366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7450331">
            <a:off x="7996510" y="4241337"/>
            <a:ext cx="423130" cy="366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Biology and Law of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1298944"/>
            <a:ext cx="8229600" cy="5101856"/>
          </a:xfrm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4000" dirty="0" smtClean="0"/>
              <a:t>Body, Heart, Brain and Mind states</a:t>
            </a:r>
          </a:p>
          <a:p>
            <a:pPr>
              <a:buNone/>
            </a:pPr>
            <a:r>
              <a:rPr lang="en-US" dirty="0" smtClean="0"/>
              <a:t>Vortex supported by Biological state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Neuron vibrations represent address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Emotional state effects brain states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Reticular activating system is biased</a:t>
            </a:r>
          </a:p>
          <a:p>
            <a:pPr>
              <a:buNone/>
            </a:pPr>
            <a:r>
              <a:rPr lang="en-US" dirty="0" smtClean="0"/>
              <a:t>Heart is dominant physical factor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Electromagnetic field is state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Largest state space from body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Heart Intelligence and heart chakra</a:t>
            </a:r>
          </a:p>
          <a:p>
            <a:pPr>
              <a:buNone/>
            </a:pPr>
            <a:r>
              <a:rPr lang="en-US" dirty="0" smtClean="0"/>
              <a:t>Physical Body is not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148" y="3652289"/>
            <a:ext cx="2471998" cy="25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04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Emotions and Law of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1605518"/>
            <a:ext cx="8325293" cy="4827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Physical Side of Emotions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Affects memory &amp; body state chemistry</a:t>
            </a:r>
          </a:p>
          <a:p>
            <a:pPr>
              <a:buNone/>
            </a:pPr>
            <a:r>
              <a:rPr lang="en-US" sz="3600" dirty="0" smtClean="0"/>
              <a:t>Meta-Physical Side of Emotions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Feeling bad closes chakras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Appreciation opens chakras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Increased chi energy flow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Alignment builds energy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Supercharge emotional body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Supercharge astral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851" y="985286"/>
            <a:ext cx="307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992" y="3258287"/>
            <a:ext cx="3370520" cy="317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862" y="1318437"/>
            <a:ext cx="1208568" cy="18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76200"/>
            <a:ext cx="7010400" cy="1143000"/>
          </a:xfrm>
        </p:spPr>
        <p:txBody>
          <a:bodyPr/>
          <a:lstStyle/>
          <a:p>
            <a:r>
              <a:rPr lang="en-US" dirty="0" smtClean="0"/>
              <a:t>Law of Attraction as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16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Attraction Information Properties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Likeness = Nearness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Address is Meaning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Attraction is like gravity wells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Attraction is monopole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pPr lvl="1"/>
            <a:r>
              <a:rPr lang="en-US" dirty="0" smtClean="0"/>
              <a:t>Polarity is Energy Centric</a:t>
            </a:r>
          </a:p>
          <a:p>
            <a:r>
              <a:rPr lang="en-US" dirty="0" smtClean="0"/>
              <a:t>Dimensional Inclusion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Dimensions are bits &amp; 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Inclusion of semantics/meaning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Semantic network topologies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661" y="1722479"/>
            <a:ext cx="3076575" cy="23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377" y="4268976"/>
            <a:ext cx="2247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422073" y="4136069"/>
            <a:ext cx="2402958" cy="23285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>
            <a:off x="6773978" y="4477074"/>
            <a:ext cx="1795878" cy="15622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32875"/>
          <a:stretch>
            <a:fillRect/>
          </a:stretch>
        </p:blipFill>
        <p:spPr bwMode="auto">
          <a:xfrm>
            <a:off x="4906380" y="3668446"/>
            <a:ext cx="558762" cy="5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b="32875"/>
          <a:stretch>
            <a:fillRect/>
          </a:stretch>
        </p:blipFill>
        <p:spPr bwMode="auto">
          <a:xfrm>
            <a:off x="720689" y="3650724"/>
            <a:ext cx="558762" cy="5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23717" t="15862" r="19067" b="9074"/>
          <a:stretch>
            <a:fillRect/>
          </a:stretch>
        </p:blipFill>
        <p:spPr bwMode="auto">
          <a:xfrm>
            <a:off x="6666614" y="2966489"/>
            <a:ext cx="882502" cy="9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76200"/>
            <a:ext cx="70104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Math of Thought Dimensions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10"/>
            <a:ext cx="2133600" cy="257097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148"/>
          <a:stretch>
            <a:fillRect/>
          </a:stretch>
        </p:blipFill>
        <p:spPr bwMode="auto">
          <a:xfrm>
            <a:off x="6091395" y="1382212"/>
            <a:ext cx="2671047" cy="25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18974" y="2737880"/>
            <a:ext cx="2849526" cy="2472103"/>
            <a:chOff x="2690037" y="1120305"/>
            <a:chExt cx="4063607" cy="32419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0037" y="1120305"/>
              <a:ext cx="4063607" cy="3241901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93678" y="3856746"/>
              <a:ext cx="1047776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Corner?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0668" y="3947586"/>
              <a:ext cx="1512974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inclusion box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2907" y="1825274"/>
              <a:ext cx="1703859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Thought Point A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2626" y="2687380"/>
              <a:ext cx="1749996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Thought Point B</a:t>
              </a:r>
              <a:endParaRPr lang="en-US" sz="12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0681" y="1179776"/>
            <a:ext cx="2612286" cy="275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35"/>
          <a:stretch>
            <a:fillRect/>
          </a:stretch>
        </p:blipFill>
        <p:spPr bwMode="auto">
          <a:xfrm>
            <a:off x="3327991" y="3949222"/>
            <a:ext cx="2629864" cy="27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464" y="1886847"/>
            <a:ext cx="2800350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358" y="5383839"/>
            <a:ext cx="2857500" cy="70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9482" y="4020992"/>
            <a:ext cx="2633612" cy="25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495956" y="4082901"/>
            <a:ext cx="11908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Quantum Topology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latin typeface="+mn-lt"/>
                <a:ea typeface="+mn-ea"/>
                <a:cs typeface="+mn-cs"/>
              </a:rPr>
              <a:t>Vortices and Thought </a:t>
            </a: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Mass/Energy/Bits</a:t>
            </a:r>
            <a:endParaRPr lang="en-US" sz="4800" dirty="0"/>
          </a:p>
        </p:txBody>
      </p:sp>
      <p:grpSp>
        <p:nvGrpSpPr>
          <p:cNvPr id="7" name="Group 8"/>
          <p:cNvGrpSpPr/>
          <p:nvPr/>
        </p:nvGrpSpPr>
        <p:grpSpPr>
          <a:xfrm>
            <a:off x="900249" y="1109333"/>
            <a:ext cx="5982652" cy="4489636"/>
            <a:chOff x="1123542" y="1311360"/>
            <a:chExt cx="5982652" cy="448963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3542" y="1311360"/>
              <a:ext cx="5982652" cy="4489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284" t="14865" r="26899" b="38541"/>
            <a:stretch>
              <a:fillRect/>
            </a:stretch>
          </p:blipFill>
          <p:spPr bwMode="auto">
            <a:xfrm>
              <a:off x="1972492" y="2155370"/>
              <a:ext cx="1292820" cy="125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284" t="14865" r="26899" b="38541"/>
            <a:stretch>
              <a:fillRect/>
            </a:stretch>
          </p:blipFill>
          <p:spPr bwMode="auto">
            <a:xfrm>
              <a:off x="4894217" y="3718559"/>
              <a:ext cx="1292820" cy="125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38856" y="5519504"/>
            <a:ext cx="6466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Like thoughts are semantically ‘near’ each other in localized clusters of ‘like’ thoughts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r="8531" b="1351"/>
          <a:stretch>
            <a:fillRect/>
          </a:stretch>
        </p:blipFill>
        <p:spPr bwMode="auto">
          <a:xfrm>
            <a:off x="7644821" y="1346731"/>
            <a:ext cx="1137679" cy="5277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19" y="4114688"/>
            <a:ext cx="2255432" cy="14688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4395"/>
            <a:ext cx="7278130" cy="800400"/>
          </a:xfrm>
        </p:spPr>
        <p:txBody>
          <a:bodyPr/>
          <a:lstStyle/>
          <a:p>
            <a:r>
              <a:rPr lang="en-US" dirty="0" smtClean="0"/>
              <a:t>Quantum Mind Model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8348" y="1510411"/>
            <a:ext cx="8686802" cy="48030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Thoughts are dimensional strands of source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State space is outside of 4D </a:t>
            </a:r>
            <a:r>
              <a:rPr lang="en-US" dirty="0" err="1" smtClean="0"/>
              <a:t>spacetime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Very high dimensional state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Randomness is key resource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Quantum style orthogonal states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Probabilistic state combination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CDMA style computational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Dimensional increase due to superposition/entanglement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Semantic relations exist &amp; can be constructed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Brain/mind mapping using phase invariance (patent)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642" y="2049325"/>
            <a:ext cx="1721540" cy="23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 are Quantum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103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Thoughts are ‘Things’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Information is Physical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Wheeler’s ‘It From Bit’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 affect probabilities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 have an effective mass/energy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Source that creates worlds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63113" y="5016247"/>
          <a:ext cx="1522634" cy="1392683"/>
        </p:xfrm>
        <a:graphic>
          <a:graphicData uri="http://schemas.openxmlformats.org/presentationml/2006/ole">
            <p:oleObj spid="_x0000_s1026" name="Document" r:id="rId3" imgW="4928400" imgH="4743360" progId="Word.Document.8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8903" y="1376477"/>
            <a:ext cx="1749669" cy="23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633" y="4936303"/>
            <a:ext cx="2084436" cy="15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4390" y="4930029"/>
            <a:ext cx="1652476" cy="157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Quantum Mind Paradoxical Metrics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3946"/>
            <a:ext cx="2133600" cy="365125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80"/>
          <a:stretch>
            <a:fillRect/>
          </a:stretch>
        </p:blipFill>
        <p:spPr bwMode="auto">
          <a:xfrm>
            <a:off x="348641" y="1767308"/>
            <a:ext cx="8023141" cy="445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202011" y="1568526"/>
            <a:ext cx="3816626" cy="2"/>
          </a:xfrm>
          <a:prstGeom prst="line">
            <a:avLst/>
          </a:prstGeom>
          <a:ln w="38100" cmpd="sng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9686" y="1091448"/>
            <a:ext cx="47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Wavelength determines Size of Now Bubble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179" y="4395667"/>
            <a:ext cx="2808209" cy="21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2" y="1277676"/>
            <a:ext cx="8229600" cy="5069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Thought forms source precedes everything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Exist in quantum </a:t>
            </a:r>
            <a:r>
              <a:rPr lang="en-US" dirty="0" err="1" smtClean="0"/>
              <a:t>protophysical</a:t>
            </a:r>
            <a:r>
              <a:rPr lang="en-US" dirty="0" smtClean="0"/>
              <a:t> space-time.</a:t>
            </a:r>
          </a:p>
          <a:p>
            <a:pPr>
              <a:buNone/>
            </a:pPr>
            <a:r>
              <a:rPr lang="en-US" dirty="0" smtClean="0"/>
              <a:t>Hold a single pure thought for 17 seconds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equivalent to 2000 hours of action</a:t>
            </a:r>
          </a:p>
          <a:p>
            <a:pPr>
              <a:buNone/>
            </a:pPr>
            <a:r>
              <a:rPr lang="en-US" dirty="0" smtClean="0"/>
              <a:t>Doubles every 17 seconds (as much as 10X)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17 </a:t>
            </a:r>
            <a:r>
              <a:rPr lang="en-US" dirty="0" err="1" smtClean="0"/>
              <a:t>secs</a:t>
            </a:r>
            <a:r>
              <a:rPr lang="en-US" dirty="0" smtClean="0"/>
              <a:t> is worth 2,000 man hours (or 2,000)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34 </a:t>
            </a:r>
            <a:r>
              <a:rPr lang="en-US" dirty="0" err="1" smtClean="0"/>
              <a:t>secs</a:t>
            </a:r>
            <a:r>
              <a:rPr lang="en-US" dirty="0" smtClean="0"/>
              <a:t> is worth 4,000 man hours (or 20,000)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51 </a:t>
            </a:r>
            <a:r>
              <a:rPr lang="en-US" dirty="0" err="1" smtClean="0"/>
              <a:t>secs</a:t>
            </a:r>
            <a:r>
              <a:rPr lang="en-US" dirty="0" smtClean="0"/>
              <a:t> is worth 8,000 man hours (or 200,000)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68 </a:t>
            </a:r>
            <a:r>
              <a:rPr lang="en-US" dirty="0" err="1" smtClean="0"/>
              <a:t>secs</a:t>
            </a:r>
            <a:r>
              <a:rPr lang="en-US" dirty="0" smtClean="0"/>
              <a:t> is worth 16,000 man hours (or 2,000,000)</a:t>
            </a:r>
          </a:p>
          <a:p>
            <a:pPr>
              <a:buNone/>
            </a:pPr>
            <a:r>
              <a:rPr lang="en-US" dirty="0" smtClean="0"/>
              <a:t>This doubling is leverage of quantum math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Shor’s</a:t>
            </a:r>
            <a:r>
              <a:rPr lang="en-US" dirty="0" smtClean="0"/>
              <a:t> Algorithm relies on this same leverage</a:t>
            </a:r>
          </a:p>
          <a:p>
            <a:pPr>
              <a:buNone/>
            </a:pPr>
            <a:r>
              <a:rPr lang="en-US" dirty="0" smtClean="0"/>
              <a:t>Energize thoughts with appreciation, joy &amp; love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Connects the quantum space to physical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014" r="9859"/>
          <a:stretch>
            <a:fillRect/>
          </a:stretch>
        </p:blipFill>
        <p:spPr bwMode="auto">
          <a:xfrm>
            <a:off x="7272678" y="2845279"/>
            <a:ext cx="1765004" cy="217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371" y="1529314"/>
            <a:ext cx="1531089" cy="11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15420" r="13600"/>
          <a:stretch>
            <a:fillRect/>
          </a:stretch>
        </p:blipFill>
        <p:spPr bwMode="auto">
          <a:xfrm>
            <a:off x="7538490" y="5168088"/>
            <a:ext cx="124400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Attraction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6703828" cy="5059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900" b="1" dirty="0" smtClean="0"/>
              <a:t>Brief History of Law of Attraction: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Ancient ideas from secret societies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Focused on by Ester &amp; Jerry Hicks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Ester is channel for being ‘Abraham’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Ester included in the movie ‘The Secret’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Secret ideas/movie liked by Oprah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‘The Secret’ reissued without Ester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‘The Secret behind the Secret’ released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Abraham/Ester speaks all over world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LOA popular with hundreds of CDs/books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Large overlap with other domains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91" b="4762"/>
          <a:stretch>
            <a:fillRect/>
          </a:stretch>
        </p:blipFill>
        <p:spPr bwMode="auto">
          <a:xfrm>
            <a:off x="7543800" y="1447800"/>
            <a:ext cx="11957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5882" b="22193"/>
          <a:stretch>
            <a:fillRect/>
          </a:stretch>
        </p:blipFill>
        <p:spPr bwMode="auto">
          <a:xfrm>
            <a:off x="7543800" y="44958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7987"/>
          <a:stretch>
            <a:fillRect/>
          </a:stretch>
        </p:blipFill>
        <p:spPr bwMode="auto">
          <a:xfrm>
            <a:off x="7543800" y="3048000"/>
            <a:ext cx="12092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10000" r="15556"/>
          <a:stretch>
            <a:fillRect/>
          </a:stretch>
        </p:blipFill>
        <p:spPr bwMode="auto">
          <a:xfrm>
            <a:off x="6446520" y="3048000"/>
            <a:ext cx="1021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400" r="16400"/>
          <a:stretch>
            <a:fillRect/>
          </a:stretch>
        </p:blipFill>
        <p:spPr bwMode="auto">
          <a:xfrm>
            <a:off x="6443471" y="1447800"/>
            <a:ext cx="10241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2" y="4495800"/>
            <a:ext cx="1023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Vortex </a:t>
            </a:r>
            <a:r>
              <a:rPr lang="en-US" dirty="0" smtClean="0"/>
              <a:t>Building Meditation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88" y="1280180"/>
            <a:ext cx="3110689" cy="152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3532" t="12016" r="3090" b="12220"/>
          <a:stretch>
            <a:fillRect/>
          </a:stretch>
        </p:blipFill>
        <p:spPr bwMode="auto">
          <a:xfrm>
            <a:off x="4061636" y="1688329"/>
            <a:ext cx="4746555" cy="385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98" y="3021589"/>
            <a:ext cx="3134665" cy="31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5484" y="3723266"/>
            <a:ext cx="421123" cy="1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7623" y="2394197"/>
            <a:ext cx="421123" cy="1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999" y="2300163"/>
            <a:ext cx="43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023" y="3554806"/>
            <a:ext cx="43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0851" y="3958842"/>
            <a:ext cx="43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530" y="3312140"/>
            <a:ext cx="421123" cy="1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Possible Discussion Topics:</a:t>
            </a:r>
          </a:p>
          <a:p>
            <a:r>
              <a:rPr lang="en-US" dirty="0" smtClean="0"/>
              <a:t>Larger part of you is inner being that evolves</a:t>
            </a:r>
          </a:p>
          <a:p>
            <a:r>
              <a:rPr lang="en-US" dirty="0" smtClean="0"/>
              <a:t>Rampage </a:t>
            </a:r>
            <a:r>
              <a:rPr lang="en-US" dirty="0" smtClean="0"/>
              <a:t>of appreciation</a:t>
            </a:r>
          </a:p>
          <a:p>
            <a:r>
              <a:rPr lang="en-US" dirty="0" smtClean="0"/>
              <a:t>More on Vibration</a:t>
            </a:r>
          </a:p>
          <a:p>
            <a:r>
              <a:rPr lang="en-US" dirty="0" smtClean="0"/>
              <a:t>Joyous creator 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thought</a:t>
            </a:r>
          </a:p>
          <a:p>
            <a:r>
              <a:rPr lang="en-US" dirty="0" smtClean="0"/>
              <a:t>Focus and observer frames</a:t>
            </a:r>
          </a:p>
          <a:p>
            <a:r>
              <a:rPr lang="en-US" dirty="0" smtClean="0"/>
              <a:t>Law as equations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660" y="2635900"/>
            <a:ext cx="2157351" cy="32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6200"/>
            <a:ext cx="7193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Science of Spiritual Beings 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75" y="1378540"/>
            <a:ext cx="8397240" cy="4388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24: </a:t>
            </a:r>
            <a:r>
              <a:rPr lang="en-US" sz="2800" dirty="0" smtClean="0"/>
              <a:t>Introduction to Science of Spiritual Beings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31: </a:t>
            </a:r>
            <a:r>
              <a:rPr lang="en-US" sz="2800" dirty="0" smtClean="0"/>
              <a:t>Science of Law of Attraction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7: </a:t>
            </a:r>
            <a:r>
              <a:rPr lang="en-US" sz="2800" dirty="0" smtClean="0"/>
              <a:t>Science of Thoughts, Beliefs, Emotions and Subtle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14: </a:t>
            </a:r>
            <a:r>
              <a:rPr lang="en-US" sz="2800" dirty="0" smtClean="0"/>
              <a:t>Science of Daily Living as Spiritual Beings both now and in the future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556" y="4368768"/>
            <a:ext cx="216217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005" y="4378523"/>
            <a:ext cx="2225040" cy="19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3708" y="4374440"/>
            <a:ext cx="2010109" cy="19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Presuppositions of LOA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6" y="1274134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dirty="0" smtClean="0"/>
              <a:t>Presuppositions of Law of Attraction: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Humans are eternal vibrational beings having a physical experience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Abraham’s insights are beyond human perspective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Law of Attraction is primary principle for inclusion based universe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principle is source creative intelligence and creator of worlds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Law of Attraction rules are shared but Physics of LOA is not revealed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Like attracts Like – where ‘Not X’ is still attracting ‘X’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Everything is intelligence and thought vibrations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Thoughts, emotions &amp; energy are tied together and synergistic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Thoughts extend beyond the physical/classical brain/body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Thoughts are ‘things’ that affect the world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Thoughts include conscious, unconscious, beliefs and body states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You are responsible for creating your own reality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Law of Attraction works whether you believe it or not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Teachings’ purpose is how to become focused deliberate creators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Who/What is Abraham?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95399"/>
            <a:ext cx="7315200" cy="50841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Spiritual Entity channeling thru Ester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Abraham is “We” or multi-being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Abraham represents ‘Infinite Intelligence’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Represents non-human perspective for 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Language patterns as non-native speaker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Message is enlightening &amp; entertaining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Message is extremely self consistent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Message contains technical information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Abraham has energetic presence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Collectively we are leading edge of Source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387" r="6514"/>
          <a:stretch>
            <a:fillRect/>
          </a:stretch>
        </p:blipFill>
        <p:spPr bwMode="auto">
          <a:xfrm>
            <a:off x="7239000" y="1662229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367" y="3186224"/>
            <a:ext cx="17294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403" y="4680783"/>
            <a:ext cx="1658680" cy="12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Attraction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72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LOA topics related to Science of Spiritual Beings:</a:t>
            </a:r>
          </a:p>
          <a:p>
            <a:r>
              <a:rPr lang="en-US" dirty="0" smtClean="0"/>
              <a:t>Vibrational thoughts create reality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Source mechanism that creates worlds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Be aware of and focus your thoughts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People cancel their goals with unresourceful thoughts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Deliberate focused intention for deliberate creation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Requires mechanism connecting thought to meaning</a:t>
            </a:r>
          </a:p>
          <a:p>
            <a:r>
              <a:rPr lang="en-US" dirty="0" smtClean="0"/>
              <a:t>Memory/Thoughts are related to emotions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Emotion affects memories and decisions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Energized thoughts amplifies Law of Attraction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Model of Emotional maturity ladder – goal is relief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Requires model connecting thoughts and emotions</a:t>
            </a:r>
          </a:p>
          <a:p>
            <a:r>
              <a:rPr lang="en-US" dirty="0" smtClean="0"/>
              <a:t>Vortex represents preferred &amp; focused thoughts/emotions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Goal is to spend more time in ‘good vortex’ rather than ‘bad rut’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Cooperative components are assembled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Attracts components using non-local non-classical mechanisms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10/31/2011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14800" r="14800"/>
          <a:stretch>
            <a:fillRect/>
          </a:stretch>
        </p:blipFill>
        <p:spPr bwMode="auto">
          <a:xfrm>
            <a:off x="7086600" y="1981200"/>
            <a:ext cx="166298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Steps for Art of Allowing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‘Ask &amp; It Is Given’ Process (the 3 As):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Ask</a:t>
            </a:r>
            <a:r>
              <a:rPr lang="en-US" sz="2800" dirty="0" smtClean="0"/>
              <a:t> [Your Work]</a:t>
            </a:r>
          </a:p>
          <a:p>
            <a:pPr marL="914400" lvl="1" indent="-514350">
              <a:buNone/>
            </a:pPr>
            <a:r>
              <a:rPr lang="en-US" sz="2400" dirty="0" smtClean="0"/>
              <a:t> ‘Rockets of Desire’ are always going out to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Answer</a:t>
            </a:r>
            <a:r>
              <a:rPr lang="en-US" sz="2800" dirty="0" smtClean="0"/>
              <a:t> is Given [Not Your Work]</a:t>
            </a:r>
          </a:p>
          <a:p>
            <a:pPr marL="914400" lvl="1" indent="-514350">
              <a:buNone/>
            </a:pPr>
            <a:r>
              <a:rPr lang="en-US" sz="2400" dirty="0" smtClean="0"/>
              <a:t> Your vibrational asking affects thought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Allow</a:t>
            </a:r>
            <a:r>
              <a:rPr lang="en-US" sz="2800" dirty="0" smtClean="0"/>
              <a:t> it to happen [Your Work]</a:t>
            </a:r>
          </a:p>
          <a:p>
            <a:pPr marL="914400" lvl="1" indent="-514350">
              <a:buNone/>
            </a:pPr>
            <a:r>
              <a:rPr lang="en-US" sz="2400" dirty="0" smtClean="0"/>
              <a:t> Allow and expect it to happen quickly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4000" dirty="0" smtClean="0"/>
              <a:t>Become a deliberate creator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0"/>
            <a:ext cx="1514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862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Tuning Asking &amp; Allowing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362740"/>
            <a:ext cx="8229600" cy="5282609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sz="5100" b="1" dirty="0" smtClean="0"/>
              <a:t>Fine Tuning Step 1: Asking Vibrationally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Focus on what you want (not the lack of it)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Choose Go-To strategy rather than Away-From strategy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Specified well formed outcomes with right amount of details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Make asking real (using images, sounds, symbols &amp; feelings)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Imagine as if you already have it (not in the future)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Energize the asking with positive emotions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Ground, clear obstacles and remove distractions (mental and energetic)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5100" b="1" dirty="0" smtClean="0"/>
              <a:t>Fine Tuning Step 3: Allowing Vibrationally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Answering happens outside of time so expect quick results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Positive emotion is the building block of vibrational allowing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Stop focusing on beliefs that attract wrong items (i.e. original problem)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 of disbelief  cancel the Asking (‘This will never happen’, etc)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Share successes and ‘lucky coincidences’ that are manifestation matches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Don’t share with people who disbelieve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3946"/>
            <a:ext cx="2133600" cy="365125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274" y="367404"/>
            <a:ext cx="7278130" cy="800400"/>
          </a:xfrm>
        </p:spPr>
        <p:txBody>
          <a:bodyPr/>
          <a:lstStyle/>
          <a:p>
            <a:r>
              <a:rPr lang="en-US" dirty="0" smtClean="0"/>
              <a:t>Vibration and Law of Attraction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6713" y="1688397"/>
            <a:ext cx="8229600" cy="460762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Frequency vs. vibration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Light (E/M Wave)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Sound (Music, Applause)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Succussion, applause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Gravity, space-time ripples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Probability Amplitude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Thoughts/Rotes</a:t>
            </a:r>
          </a:p>
          <a:p>
            <a:pPr>
              <a:buNone/>
            </a:pPr>
            <a:r>
              <a:rPr lang="en-US" sz="3600" dirty="0" smtClean="0"/>
              <a:t>Beings of Light are quantum vibrational beings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665" y="1740423"/>
            <a:ext cx="3014455" cy="19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04" y="3771440"/>
            <a:ext cx="3048620" cy="18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Vortex?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76" y="2052045"/>
            <a:ext cx="8155168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Dominant thought patterns keep building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Deliberate positive escrow account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Feeling good is important component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Rockets increase mass/energy/bits of vortex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Acts as resource anchor for living/manifestation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Reticular activating system helps make matches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Cooperative components are non-local yet ‘near’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Vortex is meaning related high dim. state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10/31/2011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16" y="967563"/>
            <a:ext cx="3419113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210" y="971107"/>
            <a:ext cx="3419113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On-screen Show (4:3)</PresentationFormat>
  <Paragraphs>253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Science of Law of Attraction</vt:lpstr>
      <vt:lpstr>Law of Attraction History</vt:lpstr>
      <vt:lpstr>Presuppositions of LOA</vt:lpstr>
      <vt:lpstr>Who/What is Abraham?</vt:lpstr>
      <vt:lpstr>Law of Attraction Overview</vt:lpstr>
      <vt:lpstr>Simple Steps for Art of Allowing</vt:lpstr>
      <vt:lpstr>Fine Tuning Asking &amp; Allowing</vt:lpstr>
      <vt:lpstr>Vibration and Law of Attraction</vt:lpstr>
      <vt:lpstr>What is The Vortex?</vt:lpstr>
      <vt:lpstr>Inclusion Based Universe</vt:lpstr>
      <vt:lpstr>Biology and Law of Attraction</vt:lpstr>
      <vt:lpstr>Emotions and Law of Attraction</vt:lpstr>
      <vt:lpstr>Law of Attraction as Physics?</vt:lpstr>
      <vt:lpstr>Math of Thought Dimensions</vt:lpstr>
      <vt:lpstr>Vortices and Thought Mass/Energy/Bits</vt:lpstr>
      <vt:lpstr>Quantum Mind Model</vt:lpstr>
      <vt:lpstr>Thoughts are Quantum Things</vt:lpstr>
      <vt:lpstr>Quantum Mind Paradoxical Metrics</vt:lpstr>
      <vt:lpstr>Manifestation</vt:lpstr>
      <vt:lpstr>Vortex Building Meditation</vt:lpstr>
      <vt:lpstr>Questions and Discussion</vt:lpstr>
      <vt:lpstr>Science of Spiritual Beings Series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Matzke</dc:creator>
  <cp:lastModifiedBy>Windows User</cp:lastModifiedBy>
  <cp:revision>145</cp:revision>
  <dcterms:created xsi:type="dcterms:W3CDTF">2011-10-01T17:06:07Z</dcterms:created>
  <dcterms:modified xsi:type="dcterms:W3CDTF">2011-10-30T02:53:36Z</dcterms:modified>
</cp:coreProperties>
</file>